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4" r:id="rId5"/>
    <p:sldId id="262" r:id="rId6"/>
    <p:sldId id="263" r:id="rId7"/>
    <p:sldId id="266" r:id="rId8"/>
    <p:sldId id="265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7979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5" autoAdjust="0"/>
    <p:restoredTop sz="94660"/>
  </p:normalViewPr>
  <p:slideViewPr>
    <p:cSldViewPr>
      <p:cViewPr varScale="1">
        <p:scale>
          <a:sx n="79" d="100"/>
          <a:sy n="79" d="100"/>
        </p:scale>
        <p:origin x="-8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 rot="20946479">
            <a:off x="-1333166" y="2923241"/>
            <a:ext cx="3637214" cy="1586105"/>
          </a:xfrm>
          <a:prstGeom prst="roundRect">
            <a:avLst>
              <a:gd name="adj" fmla="val 50000"/>
            </a:avLst>
          </a:prstGeom>
          <a:solidFill>
            <a:schemeClr val="tx1">
              <a:lumMod val="65000"/>
              <a:lumOff val="35000"/>
              <a:alpha val="50000"/>
            </a:schemeClr>
          </a:solidFill>
          <a:ln>
            <a:noFill/>
          </a:ln>
          <a:effectLst>
            <a:softEdge rad="266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541706" y="-188886"/>
            <a:ext cx="8005773" cy="5993399"/>
            <a:chOff x="541706" y="-188886"/>
            <a:chExt cx="8005773" cy="5993399"/>
          </a:xfrm>
        </p:grpSpPr>
        <p:pic>
          <p:nvPicPr>
            <p:cNvPr id="7" name="Picture 4" descr="C:\Users\wea\Documents\GitHub\OpenAudio_blog\2017-03-11 Teensy and Tympan Self Noise\Tympan Self-Noise\IMG_7229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" t="567" r="-125" b="8593"/>
            <a:stretch/>
          </p:blipFill>
          <p:spPr bwMode="auto">
            <a:xfrm>
              <a:off x="1143000" y="881991"/>
              <a:ext cx="6096000" cy="3964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C:\Users\wea\Documents\GitHub\OpenAudio_blog\2017-03-11 Teensy and Tympan Self Noise\Tympan Self-Noise\IMG_7229.JP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6880" b="84517" l="36000" r="63417">
                          <a14:foregroundMark x1="57167" y1="53201" x2="56417" y2="50524"/>
                          <a14:foregroundMark x1="56000" y1="54598" x2="57750" y2="53783"/>
                          <a14:foregroundMark x1="35500" y1="39232" x2="32583" y2="39232"/>
                          <a14:foregroundMark x1="47583" y1="28056" x2="47583" y2="28056"/>
                          <a14:foregroundMark x1="58083" y1="58556" x2="59250" y2="57974"/>
                          <a14:foregroundMark x1="50917" y1="78463" x2="52250" y2="77881"/>
                          <a14:foregroundMark x1="51667" y1="79395" x2="51333" y2="79395"/>
                          <a14:foregroundMark x1="50667" y1="78114" x2="50667" y2="78114"/>
                          <a14:foregroundMark x1="56750" y1="76484" x2="58500" y2="75204"/>
                          <a14:foregroundMark x1="58167" y1="77066" x2="56250" y2="77765"/>
                          <a14:foregroundMark x1="39917" y1="45402" x2="40667" y2="45402"/>
                          <a14:foregroundMark x1="43250" y1="23865" x2="46833" y2="22701"/>
                          <a14:foregroundMark x1="47583" y1="25378" x2="47750" y2="22701"/>
                          <a14:foregroundMark x1="43667" y1="27241" x2="42250" y2="24331"/>
                          <a14:foregroundMark x1="43667" y1="27241" x2="47750" y2="25960"/>
                          <a14:backgroundMark x1="58750" y1="54016" x2="56000" y2="55180"/>
                          <a14:backgroundMark x1="38250" y1="36903" x2="39750" y2="44121"/>
                          <a14:backgroundMark x1="41833" y1="55995" x2="40000" y2="46217"/>
                          <a14:backgroundMark x1="39667" y1="54366" x2="37667" y2="38533"/>
                          <a14:backgroundMark x1="39083" y1="57742" x2="30250" y2="39115"/>
                          <a14:backgroundMark x1="32500" y1="62398" x2="29417" y2="41211"/>
                          <a14:backgroundMark x1="24833" y1="39232" x2="27667" y2="37718"/>
                          <a14:backgroundMark x1="23333" y1="45169" x2="23750" y2="43539"/>
                          <a14:backgroundMark x1="25333" y1="37369" x2="28333" y2="36903"/>
                          <a14:backgroundMark x1="27750" y1="36438" x2="27750" y2="36438"/>
                          <a14:backgroundMark x1="61083" y1="76834" x2="56083" y2="78580"/>
                          <a14:backgroundMark x1="60083" y1="76950" x2="61750" y2="76251"/>
                          <a14:backgroundMark x1="58333" y1="77532" x2="55167" y2="78696"/>
                          <a14:backgroundMark x1="55167" y1="78929" x2="51833" y2="80210"/>
                          <a14:backgroundMark x1="53333" y1="31315" x2="53417" y2="32480"/>
                          <a14:backgroundMark x1="40417" y1="35623" x2="40417" y2="36787"/>
                          <a14:backgroundMark x1="60250" y1="74272" x2="60667" y2="73690"/>
                          <a14:backgroundMark x1="60750" y1="74854" x2="61000" y2="7392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" t="6548" r="-125" b="8593"/>
            <a:stretch/>
          </p:blipFill>
          <p:spPr bwMode="auto">
            <a:xfrm>
              <a:off x="1143000" y="1143000"/>
              <a:ext cx="6096000" cy="3703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/>
            <p:cNvSpPr/>
            <p:nvPr/>
          </p:nvSpPr>
          <p:spPr>
            <a:xfrm rot="20756606">
              <a:off x="541706" y="-188886"/>
              <a:ext cx="5838116" cy="1859799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  <a:lumMod val="0"/>
                  </a:schemeClr>
                </a:gs>
                <a:gs pos="100000">
                  <a:schemeClr val="bg1">
                    <a:shade val="100000"/>
                    <a:satMod val="115000"/>
                    <a:lumMod val="70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 rot="9900000">
              <a:off x="2709363" y="4086627"/>
              <a:ext cx="5838116" cy="1717886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  <a:lumMod val="0"/>
                  </a:schemeClr>
                </a:gs>
                <a:gs pos="100000">
                  <a:schemeClr val="bg1">
                    <a:shade val="100000"/>
                    <a:satMod val="115000"/>
                    <a:lumMod val="70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/>
          <p:cNvSpPr txBox="1"/>
          <p:nvPr/>
        </p:nvSpPr>
        <p:spPr>
          <a:xfrm rot="20903541">
            <a:off x="1345557" y="1004952"/>
            <a:ext cx="2151166" cy="9294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4000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Tympan</a:t>
            </a:r>
            <a:endParaRPr lang="en-US" sz="4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lnSpc>
                <a:spcPct val="85000"/>
              </a:lnSpc>
            </a:pPr>
            <a:r>
              <a:rPr lang="en-US" sz="2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Interface</a:t>
            </a:r>
            <a:endParaRPr lang="en-US" sz="2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43098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912438" y="1215389"/>
            <a:ext cx="5786306" cy="3676651"/>
            <a:chOff x="1912438" y="1215389"/>
            <a:chExt cx="5786306" cy="3676651"/>
          </a:xfrm>
        </p:grpSpPr>
        <p:pic>
          <p:nvPicPr>
            <p:cNvPr id="3074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30" t="25182" r="20381" b="25182"/>
            <a:stretch/>
          </p:blipFill>
          <p:spPr bwMode="auto">
            <a:xfrm>
              <a:off x="1925317" y="1215389"/>
              <a:ext cx="5773427" cy="36766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 rot="20903541">
              <a:off x="1912438" y="1365152"/>
              <a:ext cx="2151166" cy="929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4000" b="1" dirty="0" err="1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Tympan</a:t>
              </a:r>
              <a:endParaRPr lang="en-US" sz="40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>
                <a:lnSpc>
                  <a:spcPct val="85000"/>
                </a:lnSpc>
              </a:pPr>
              <a:r>
                <a:rPr lang="en-US" sz="24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Audio Interface</a:t>
              </a:r>
              <a:endParaRPr lang="en-US" sz="24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" name="Freeform 1"/>
            <p:cNvSpPr/>
            <p:nvPr/>
          </p:nvSpPr>
          <p:spPr>
            <a:xfrm>
              <a:off x="3202682" y="2225040"/>
              <a:ext cx="982980" cy="472440"/>
            </a:xfrm>
            <a:custGeom>
              <a:avLst/>
              <a:gdLst>
                <a:gd name="connsiteX0" fmla="*/ 0 w 1143000"/>
                <a:gd name="connsiteY0" fmla="*/ 0 h 655414"/>
                <a:gd name="connsiteX1" fmla="*/ 445770 w 1143000"/>
                <a:gd name="connsiteY1" fmla="*/ 594360 h 655414"/>
                <a:gd name="connsiteX2" fmla="*/ 1143000 w 1143000"/>
                <a:gd name="connsiteY2" fmla="*/ 605790 h 655414"/>
                <a:gd name="connsiteX0" fmla="*/ 0 w 1143000"/>
                <a:gd name="connsiteY0" fmla="*/ 0 h 655414"/>
                <a:gd name="connsiteX1" fmla="*/ 445770 w 1143000"/>
                <a:gd name="connsiteY1" fmla="*/ 594360 h 655414"/>
                <a:gd name="connsiteX2" fmla="*/ 1143000 w 1143000"/>
                <a:gd name="connsiteY2" fmla="*/ 605790 h 655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000" h="655414">
                  <a:moveTo>
                    <a:pt x="0" y="0"/>
                  </a:moveTo>
                  <a:cubicBezTo>
                    <a:pt x="81915" y="292417"/>
                    <a:pt x="255270" y="493395"/>
                    <a:pt x="445770" y="594360"/>
                  </a:cubicBezTo>
                  <a:cubicBezTo>
                    <a:pt x="636270" y="695325"/>
                    <a:pt x="889635" y="650557"/>
                    <a:pt x="1143000" y="605790"/>
                  </a:cubicBezTo>
                </a:path>
              </a:pathLst>
            </a:custGeom>
            <a:noFill/>
            <a:ln w="57150">
              <a:solidFill>
                <a:srgbClr val="FFFF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612356" y="2377440"/>
              <a:ext cx="875561" cy="5652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b="1" i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Teensy</a:t>
              </a:r>
            </a:p>
            <a:p>
              <a:pPr algn="ctr">
                <a:lnSpc>
                  <a:spcPct val="85000"/>
                </a:lnSpc>
              </a:pPr>
              <a:r>
                <a:rPr lang="en-US" b="1" i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3.5/3.6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296347" y="1742806"/>
              <a:ext cx="1200970" cy="3298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b="1" i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TI AIC3206</a:t>
              </a:r>
              <a:endParaRPr lang="en-US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4" name="Freeform 3"/>
            <p:cNvSpPr/>
            <p:nvPr/>
          </p:nvSpPr>
          <p:spPr>
            <a:xfrm rot="10800000">
              <a:off x="4744717" y="1920240"/>
              <a:ext cx="570073" cy="636746"/>
            </a:xfrm>
            <a:custGeom>
              <a:avLst/>
              <a:gdLst>
                <a:gd name="connsiteX0" fmla="*/ 0 w 557027"/>
                <a:gd name="connsiteY0" fmla="*/ 624840 h 624840"/>
                <a:gd name="connsiteX1" fmla="*/ 518160 w 557027"/>
                <a:gd name="connsiteY1" fmla="*/ 373380 h 624840"/>
                <a:gd name="connsiteX2" fmla="*/ 480060 w 557027"/>
                <a:gd name="connsiteY2" fmla="*/ 0 h 624840"/>
                <a:gd name="connsiteX0" fmla="*/ 0 w 518048"/>
                <a:gd name="connsiteY0" fmla="*/ 624840 h 624840"/>
                <a:gd name="connsiteX1" fmla="*/ 449580 w 518048"/>
                <a:gd name="connsiteY1" fmla="*/ 419100 h 624840"/>
                <a:gd name="connsiteX2" fmla="*/ 480060 w 518048"/>
                <a:gd name="connsiteY2" fmla="*/ 0 h 624840"/>
                <a:gd name="connsiteX0" fmla="*/ 0 w 590348"/>
                <a:gd name="connsiteY0" fmla="*/ 609600 h 609600"/>
                <a:gd name="connsiteX1" fmla="*/ 518160 w 590348"/>
                <a:gd name="connsiteY1" fmla="*/ 419100 h 609600"/>
                <a:gd name="connsiteX2" fmla="*/ 548640 w 590348"/>
                <a:gd name="connsiteY2" fmla="*/ 0 h 609600"/>
                <a:gd name="connsiteX0" fmla="*/ 0 w 572291"/>
                <a:gd name="connsiteY0" fmla="*/ 609600 h 609600"/>
                <a:gd name="connsiteX1" fmla="*/ 518160 w 572291"/>
                <a:gd name="connsiteY1" fmla="*/ 419100 h 609600"/>
                <a:gd name="connsiteX2" fmla="*/ 548640 w 572291"/>
                <a:gd name="connsiteY2" fmla="*/ 0 h 609600"/>
                <a:gd name="connsiteX0" fmla="*/ 0 w 552064"/>
                <a:gd name="connsiteY0" fmla="*/ 623887 h 623887"/>
                <a:gd name="connsiteX1" fmla="*/ 518160 w 552064"/>
                <a:gd name="connsiteY1" fmla="*/ 433387 h 623887"/>
                <a:gd name="connsiteX2" fmla="*/ 496253 w 552064"/>
                <a:gd name="connsiteY2" fmla="*/ 0 h 623887"/>
                <a:gd name="connsiteX0" fmla="*/ 0 w 499500"/>
                <a:gd name="connsiteY0" fmla="*/ 623887 h 623887"/>
                <a:gd name="connsiteX1" fmla="*/ 408623 w 499500"/>
                <a:gd name="connsiteY1" fmla="*/ 457199 h 623887"/>
                <a:gd name="connsiteX2" fmla="*/ 496253 w 499500"/>
                <a:gd name="connsiteY2" fmla="*/ 0 h 623887"/>
                <a:gd name="connsiteX0" fmla="*/ 0 w 451313"/>
                <a:gd name="connsiteY0" fmla="*/ 614362 h 614362"/>
                <a:gd name="connsiteX1" fmla="*/ 360998 w 451313"/>
                <a:gd name="connsiteY1" fmla="*/ 457199 h 614362"/>
                <a:gd name="connsiteX2" fmla="*/ 448628 w 451313"/>
                <a:gd name="connsiteY2" fmla="*/ 0 h 614362"/>
                <a:gd name="connsiteX0" fmla="*/ 0 w 465752"/>
                <a:gd name="connsiteY0" fmla="*/ 614362 h 614362"/>
                <a:gd name="connsiteX1" fmla="*/ 375285 w 465752"/>
                <a:gd name="connsiteY1" fmla="*/ 457199 h 614362"/>
                <a:gd name="connsiteX2" fmla="*/ 462915 w 465752"/>
                <a:gd name="connsiteY2" fmla="*/ 0 h 614362"/>
                <a:gd name="connsiteX0" fmla="*/ 0 w 465752"/>
                <a:gd name="connsiteY0" fmla="*/ 614362 h 614362"/>
                <a:gd name="connsiteX1" fmla="*/ 375285 w 465752"/>
                <a:gd name="connsiteY1" fmla="*/ 457199 h 614362"/>
                <a:gd name="connsiteX2" fmla="*/ 462915 w 465752"/>
                <a:gd name="connsiteY2" fmla="*/ 0 h 614362"/>
                <a:gd name="connsiteX0" fmla="*/ 0 w 464551"/>
                <a:gd name="connsiteY0" fmla="*/ 614362 h 614362"/>
                <a:gd name="connsiteX1" fmla="*/ 375285 w 464551"/>
                <a:gd name="connsiteY1" fmla="*/ 457199 h 614362"/>
                <a:gd name="connsiteX2" fmla="*/ 462915 w 464551"/>
                <a:gd name="connsiteY2" fmla="*/ 0 h 614362"/>
                <a:gd name="connsiteX0" fmla="*/ 0 w 465217"/>
                <a:gd name="connsiteY0" fmla="*/ 614362 h 614362"/>
                <a:gd name="connsiteX1" fmla="*/ 375285 w 465217"/>
                <a:gd name="connsiteY1" fmla="*/ 457199 h 614362"/>
                <a:gd name="connsiteX2" fmla="*/ 462915 w 465217"/>
                <a:gd name="connsiteY2" fmla="*/ 0 h 614362"/>
                <a:gd name="connsiteX0" fmla="*/ 0 w 472002"/>
                <a:gd name="connsiteY0" fmla="*/ 614362 h 614362"/>
                <a:gd name="connsiteX1" fmla="*/ 375285 w 472002"/>
                <a:gd name="connsiteY1" fmla="*/ 457199 h 614362"/>
                <a:gd name="connsiteX2" fmla="*/ 462915 w 472002"/>
                <a:gd name="connsiteY2" fmla="*/ 0 h 614362"/>
                <a:gd name="connsiteX0" fmla="*/ 0 w 479998"/>
                <a:gd name="connsiteY0" fmla="*/ 614362 h 614362"/>
                <a:gd name="connsiteX1" fmla="*/ 418147 w 479998"/>
                <a:gd name="connsiteY1" fmla="*/ 433386 h 614362"/>
                <a:gd name="connsiteX2" fmla="*/ 462915 w 479998"/>
                <a:gd name="connsiteY2" fmla="*/ 0 h 614362"/>
                <a:gd name="connsiteX0" fmla="*/ 0 w 687752"/>
                <a:gd name="connsiteY0" fmla="*/ 538146 h 538146"/>
                <a:gd name="connsiteX1" fmla="*/ 418147 w 687752"/>
                <a:gd name="connsiteY1" fmla="*/ 357170 h 538146"/>
                <a:gd name="connsiteX2" fmla="*/ 684372 w 687752"/>
                <a:gd name="connsiteY2" fmla="*/ 0 h 538146"/>
                <a:gd name="connsiteX0" fmla="*/ 0 w 684372"/>
                <a:gd name="connsiteY0" fmla="*/ 538146 h 538146"/>
                <a:gd name="connsiteX1" fmla="*/ 418147 w 684372"/>
                <a:gd name="connsiteY1" fmla="*/ 357170 h 538146"/>
                <a:gd name="connsiteX2" fmla="*/ 684372 w 684372"/>
                <a:gd name="connsiteY2" fmla="*/ 0 h 538146"/>
                <a:gd name="connsiteX0" fmla="*/ 0 w 667703"/>
                <a:gd name="connsiteY0" fmla="*/ 524891 h 524891"/>
                <a:gd name="connsiteX1" fmla="*/ 401478 w 667703"/>
                <a:gd name="connsiteY1" fmla="*/ 357170 h 524891"/>
                <a:gd name="connsiteX2" fmla="*/ 667703 w 667703"/>
                <a:gd name="connsiteY2" fmla="*/ 0 h 524891"/>
                <a:gd name="connsiteX0" fmla="*/ 0 w 667703"/>
                <a:gd name="connsiteY0" fmla="*/ 524891 h 524891"/>
                <a:gd name="connsiteX1" fmla="*/ 401478 w 667703"/>
                <a:gd name="connsiteY1" fmla="*/ 357170 h 524891"/>
                <a:gd name="connsiteX2" fmla="*/ 667703 w 667703"/>
                <a:gd name="connsiteY2" fmla="*/ 0 h 524891"/>
                <a:gd name="connsiteX0" fmla="*/ 0 w 667703"/>
                <a:gd name="connsiteY0" fmla="*/ 524891 h 524891"/>
                <a:gd name="connsiteX1" fmla="*/ 401478 w 667703"/>
                <a:gd name="connsiteY1" fmla="*/ 357170 h 524891"/>
                <a:gd name="connsiteX2" fmla="*/ 667703 w 667703"/>
                <a:gd name="connsiteY2" fmla="*/ 0 h 52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7703" h="524891">
                  <a:moveTo>
                    <a:pt x="0" y="524891"/>
                  </a:moveTo>
                  <a:cubicBezTo>
                    <a:pt x="200025" y="482704"/>
                    <a:pt x="311625" y="429741"/>
                    <a:pt x="401478" y="357170"/>
                  </a:cubicBezTo>
                  <a:cubicBezTo>
                    <a:pt x="511599" y="268229"/>
                    <a:pt x="552927" y="179548"/>
                    <a:pt x="667703" y="0"/>
                  </a:cubicBezTo>
                </a:path>
              </a:pathLst>
            </a:custGeom>
            <a:noFill/>
            <a:ln w="28575">
              <a:solidFill>
                <a:srgbClr val="FFFF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848361" y="3901440"/>
              <a:ext cx="1771639" cy="8280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28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Measuring</a:t>
              </a:r>
            </a:p>
            <a:p>
              <a:pPr algn="ctr">
                <a:lnSpc>
                  <a:spcPct val="85000"/>
                </a:lnSpc>
              </a:pPr>
              <a:r>
                <a:rPr lang="en-US" sz="28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Self-Noise</a:t>
              </a:r>
              <a:endParaRPr lang="en-US" sz="28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900000" flipH="1" flipV="1">
              <a:off x="6151444" y="2555856"/>
              <a:ext cx="439751" cy="215322"/>
            </a:xfrm>
            <a:custGeom>
              <a:avLst/>
              <a:gdLst>
                <a:gd name="connsiteX0" fmla="*/ 0 w 557027"/>
                <a:gd name="connsiteY0" fmla="*/ 624840 h 624840"/>
                <a:gd name="connsiteX1" fmla="*/ 518160 w 557027"/>
                <a:gd name="connsiteY1" fmla="*/ 373380 h 624840"/>
                <a:gd name="connsiteX2" fmla="*/ 480060 w 557027"/>
                <a:gd name="connsiteY2" fmla="*/ 0 h 624840"/>
                <a:gd name="connsiteX0" fmla="*/ 0 w 518048"/>
                <a:gd name="connsiteY0" fmla="*/ 624840 h 624840"/>
                <a:gd name="connsiteX1" fmla="*/ 449580 w 518048"/>
                <a:gd name="connsiteY1" fmla="*/ 419100 h 624840"/>
                <a:gd name="connsiteX2" fmla="*/ 480060 w 518048"/>
                <a:gd name="connsiteY2" fmla="*/ 0 h 624840"/>
                <a:gd name="connsiteX0" fmla="*/ 0 w 590348"/>
                <a:gd name="connsiteY0" fmla="*/ 609600 h 609600"/>
                <a:gd name="connsiteX1" fmla="*/ 518160 w 590348"/>
                <a:gd name="connsiteY1" fmla="*/ 419100 h 609600"/>
                <a:gd name="connsiteX2" fmla="*/ 548640 w 590348"/>
                <a:gd name="connsiteY2" fmla="*/ 0 h 609600"/>
                <a:gd name="connsiteX0" fmla="*/ 0 w 572291"/>
                <a:gd name="connsiteY0" fmla="*/ 609600 h 609600"/>
                <a:gd name="connsiteX1" fmla="*/ 518160 w 572291"/>
                <a:gd name="connsiteY1" fmla="*/ 419100 h 609600"/>
                <a:gd name="connsiteX2" fmla="*/ 548640 w 572291"/>
                <a:gd name="connsiteY2" fmla="*/ 0 h 609600"/>
                <a:gd name="connsiteX0" fmla="*/ 0 w 552064"/>
                <a:gd name="connsiteY0" fmla="*/ 623887 h 623887"/>
                <a:gd name="connsiteX1" fmla="*/ 518160 w 552064"/>
                <a:gd name="connsiteY1" fmla="*/ 433387 h 623887"/>
                <a:gd name="connsiteX2" fmla="*/ 496253 w 552064"/>
                <a:gd name="connsiteY2" fmla="*/ 0 h 623887"/>
                <a:gd name="connsiteX0" fmla="*/ 0 w 499500"/>
                <a:gd name="connsiteY0" fmla="*/ 623887 h 623887"/>
                <a:gd name="connsiteX1" fmla="*/ 408623 w 499500"/>
                <a:gd name="connsiteY1" fmla="*/ 457199 h 623887"/>
                <a:gd name="connsiteX2" fmla="*/ 496253 w 499500"/>
                <a:gd name="connsiteY2" fmla="*/ 0 h 623887"/>
                <a:gd name="connsiteX0" fmla="*/ 0 w 451313"/>
                <a:gd name="connsiteY0" fmla="*/ 614362 h 614362"/>
                <a:gd name="connsiteX1" fmla="*/ 360998 w 451313"/>
                <a:gd name="connsiteY1" fmla="*/ 457199 h 614362"/>
                <a:gd name="connsiteX2" fmla="*/ 448628 w 451313"/>
                <a:gd name="connsiteY2" fmla="*/ 0 h 614362"/>
                <a:gd name="connsiteX0" fmla="*/ 0 w 465752"/>
                <a:gd name="connsiteY0" fmla="*/ 614362 h 614362"/>
                <a:gd name="connsiteX1" fmla="*/ 375285 w 465752"/>
                <a:gd name="connsiteY1" fmla="*/ 457199 h 614362"/>
                <a:gd name="connsiteX2" fmla="*/ 462915 w 465752"/>
                <a:gd name="connsiteY2" fmla="*/ 0 h 614362"/>
                <a:gd name="connsiteX0" fmla="*/ 0 w 465752"/>
                <a:gd name="connsiteY0" fmla="*/ 614362 h 614362"/>
                <a:gd name="connsiteX1" fmla="*/ 375285 w 465752"/>
                <a:gd name="connsiteY1" fmla="*/ 457199 h 614362"/>
                <a:gd name="connsiteX2" fmla="*/ 462915 w 465752"/>
                <a:gd name="connsiteY2" fmla="*/ 0 h 614362"/>
                <a:gd name="connsiteX0" fmla="*/ 0 w 464551"/>
                <a:gd name="connsiteY0" fmla="*/ 614362 h 614362"/>
                <a:gd name="connsiteX1" fmla="*/ 375285 w 464551"/>
                <a:gd name="connsiteY1" fmla="*/ 457199 h 614362"/>
                <a:gd name="connsiteX2" fmla="*/ 462915 w 464551"/>
                <a:gd name="connsiteY2" fmla="*/ 0 h 614362"/>
                <a:gd name="connsiteX0" fmla="*/ 0 w 465217"/>
                <a:gd name="connsiteY0" fmla="*/ 614362 h 614362"/>
                <a:gd name="connsiteX1" fmla="*/ 375285 w 465217"/>
                <a:gd name="connsiteY1" fmla="*/ 457199 h 614362"/>
                <a:gd name="connsiteX2" fmla="*/ 462915 w 465217"/>
                <a:gd name="connsiteY2" fmla="*/ 0 h 614362"/>
                <a:gd name="connsiteX0" fmla="*/ 0 w 472002"/>
                <a:gd name="connsiteY0" fmla="*/ 614362 h 614362"/>
                <a:gd name="connsiteX1" fmla="*/ 375285 w 472002"/>
                <a:gd name="connsiteY1" fmla="*/ 457199 h 614362"/>
                <a:gd name="connsiteX2" fmla="*/ 462915 w 472002"/>
                <a:gd name="connsiteY2" fmla="*/ 0 h 614362"/>
                <a:gd name="connsiteX0" fmla="*/ 0 w 479998"/>
                <a:gd name="connsiteY0" fmla="*/ 614362 h 614362"/>
                <a:gd name="connsiteX1" fmla="*/ 418147 w 479998"/>
                <a:gd name="connsiteY1" fmla="*/ 433386 h 614362"/>
                <a:gd name="connsiteX2" fmla="*/ 462915 w 479998"/>
                <a:gd name="connsiteY2" fmla="*/ 0 h 614362"/>
                <a:gd name="connsiteX0" fmla="*/ 0 w 687752"/>
                <a:gd name="connsiteY0" fmla="*/ 538146 h 538146"/>
                <a:gd name="connsiteX1" fmla="*/ 418147 w 687752"/>
                <a:gd name="connsiteY1" fmla="*/ 357170 h 538146"/>
                <a:gd name="connsiteX2" fmla="*/ 684372 w 687752"/>
                <a:gd name="connsiteY2" fmla="*/ 0 h 538146"/>
                <a:gd name="connsiteX0" fmla="*/ 0 w 684372"/>
                <a:gd name="connsiteY0" fmla="*/ 538146 h 538146"/>
                <a:gd name="connsiteX1" fmla="*/ 418147 w 684372"/>
                <a:gd name="connsiteY1" fmla="*/ 357170 h 538146"/>
                <a:gd name="connsiteX2" fmla="*/ 684372 w 684372"/>
                <a:gd name="connsiteY2" fmla="*/ 0 h 538146"/>
                <a:gd name="connsiteX0" fmla="*/ 0 w 667703"/>
                <a:gd name="connsiteY0" fmla="*/ 524891 h 524891"/>
                <a:gd name="connsiteX1" fmla="*/ 401478 w 667703"/>
                <a:gd name="connsiteY1" fmla="*/ 357170 h 524891"/>
                <a:gd name="connsiteX2" fmla="*/ 667703 w 667703"/>
                <a:gd name="connsiteY2" fmla="*/ 0 h 524891"/>
                <a:gd name="connsiteX0" fmla="*/ 0 w 667703"/>
                <a:gd name="connsiteY0" fmla="*/ 524891 h 524891"/>
                <a:gd name="connsiteX1" fmla="*/ 401478 w 667703"/>
                <a:gd name="connsiteY1" fmla="*/ 357170 h 524891"/>
                <a:gd name="connsiteX2" fmla="*/ 667703 w 667703"/>
                <a:gd name="connsiteY2" fmla="*/ 0 h 524891"/>
                <a:gd name="connsiteX0" fmla="*/ 0 w 667703"/>
                <a:gd name="connsiteY0" fmla="*/ 524891 h 524891"/>
                <a:gd name="connsiteX1" fmla="*/ 401478 w 667703"/>
                <a:gd name="connsiteY1" fmla="*/ 357170 h 524891"/>
                <a:gd name="connsiteX2" fmla="*/ 667703 w 667703"/>
                <a:gd name="connsiteY2" fmla="*/ 0 h 524891"/>
                <a:gd name="connsiteX0" fmla="*/ 1 w 762428"/>
                <a:gd name="connsiteY0" fmla="*/ 345203 h 374025"/>
                <a:gd name="connsiteX1" fmla="*/ 496203 w 762428"/>
                <a:gd name="connsiteY1" fmla="*/ 357170 h 374025"/>
                <a:gd name="connsiteX2" fmla="*/ 762428 w 762428"/>
                <a:gd name="connsiteY2" fmla="*/ 0 h 374025"/>
                <a:gd name="connsiteX0" fmla="*/ -1 w 762426"/>
                <a:gd name="connsiteY0" fmla="*/ 345203 h 377667"/>
                <a:gd name="connsiteX1" fmla="*/ 496201 w 762426"/>
                <a:gd name="connsiteY1" fmla="*/ 357170 h 377667"/>
                <a:gd name="connsiteX2" fmla="*/ 762426 w 762426"/>
                <a:gd name="connsiteY2" fmla="*/ 0 h 377667"/>
                <a:gd name="connsiteX0" fmla="*/ 1 w 762428"/>
                <a:gd name="connsiteY0" fmla="*/ 345203 h 345204"/>
                <a:gd name="connsiteX1" fmla="*/ 448545 w 762428"/>
                <a:gd name="connsiteY1" fmla="*/ 255035 h 345204"/>
                <a:gd name="connsiteX2" fmla="*/ 762428 w 762428"/>
                <a:gd name="connsiteY2" fmla="*/ 0 h 345204"/>
                <a:gd name="connsiteX0" fmla="*/ -1 w 852611"/>
                <a:gd name="connsiteY0" fmla="*/ 269607 h 269607"/>
                <a:gd name="connsiteX1" fmla="*/ 448543 w 852611"/>
                <a:gd name="connsiteY1" fmla="*/ 179439 h 269607"/>
                <a:gd name="connsiteX2" fmla="*/ 852610 w 852611"/>
                <a:gd name="connsiteY2" fmla="*/ 0 h 269607"/>
                <a:gd name="connsiteX0" fmla="*/ 1 w 852611"/>
                <a:gd name="connsiteY0" fmla="*/ 269607 h 269607"/>
                <a:gd name="connsiteX1" fmla="*/ 448545 w 852611"/>
                <a:gd name="connsiteY1" fmla="*/ 179439 h 269607"/>
                <a:gd name="connsiteX2" fmla="*/ 852612 w 852611"/>
                <a:gd name="connsiteY2" fmla="*/ 0 h 269607"/>
                <a:gd name="connsiteX0" fmla="*/ -1 w 852611"/>
                <a:gd name="connsiteY0" fmla="*/ 269607 h 269607"/>
                <a:gd name="connsiteX1" fmla="*/ 371089 w 852611"/>
                <a:gd name="connsiteY1" fmla="*/ 206391 h 269607"/>
                <a:gd name="connsiteX2" fmla="*/ 852610 w 852611"/>
                <a:gd name="connsiteY2" fmla="*/ 0 h 269607"/>
                <a:gd name="connsiteX0" fmla="*/ 1 w 852611"/>
                <a:gd name="connsiteY0" fmla="*/ 269607 h 269607"/>
                <a:gd name="connsiteX1" fmla="*/ 371091 w 852611"/>
                <a:gd name="connsiteY1" fmla="*/ 206391 h 269607"/>
                <a:gd name="connsiteX2" fmla="*/ 852612 w 852611"/>
                <a:gd name="connsiteY2" fmla="*/ 0 h 269607"/>
                <a:gd name="connsiteX0" fmla="*/ -1 w 852611"/>
                <a:gd name="connsiteY0" fmla="*/ 269607 h 269607"/>
                <a:gd name="connsiteX1" fmla="*/ 852610 w 852611"/>
                <a:gd name="connsiteY1" fmla="*/ 0 h 269607"/>
                <a:gd name="connsiteX0" fmla="*/ 1 w 852611"/>
                <a:gd name="connsiteY0" fmla="*/ 269607 h 269607"/>
                <a:gd name="connsiteX1" fmla="*/ 852612 w 852611"/>
                <a:gd name="connsiteY1" fmla="*/ 0 h 269607"/>
                <a:gd name="connsiteX0" fmla="*/ -1 w 852611"/>
                <a:gd name="connsiteY0" fmla="*/ 269607 h 269607"/>
                <a:gd name="connsiteX1" fmla="*/ 852610 w 852611"/>
                <a:gd name="connsiteY1" fmla="*/ 0 h 269607"/>
                <a:gd name="connsiteX0" fmla="*/ 1 w 852611"/>
                <a:gd name="connsiteY0" fmla="*/ 269607 h 269607"/>
                <a:gd name="connsiteX1" fmla="*/ 852612 w 852611"/>
                <a:gd name="connsiteY1" fmla="*/ 0 h 269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52611" h="269607">
                  <a:moveTo>
                    <a:pt x="1" y="269607"/>
                  </a:moveTo>
                  <a:cubicBezTo>
                    <a:pt x="348773" y="225266"/>
                    <a:pt x="561988" y="165163"/>
                    <a:pt x="852612" y="0"/>
                  </a:cubicBezTo>
                </a:path>
              </a:pathLst>
            </a:custGeom>
            <a:noFill/>
            <a:ln w="28575">
              <a:solidFill>
                <a:srgbClr val="FFFF00"/>
              </a:solidFill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3494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3" t="7292" r="1571" b="2708"/>
          <a:stretch/>
        </p:blipFill>
        <p:spPr bwMode="auto">
          <a:xfrm>
            <a:off x="1760221" y="1725930"/>
            <a:ext cx="5737860" cy="35890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6055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1050250" cy="134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8055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868680" y="914400"/>
            <a:ext cx="6675120" cy="4892040"/>
            <a:chOff x="868680" y="914400"/>
            <a:chExt cx="6675120" cy="4892040"/>
          </a:xfrm>
        </p:grpSpPr>
        <p:pic>
          <p:nvPicPr>
            <p:cNvPr id="3" name="Picture 2" descr="C:\Users\wea\Documents\GitHub\OpenAudio_blog\2017-03-11 Teensy and Tympan Self Noise\Tympan Self-Noise\IMG_7442-001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7800" y="914400"/>
              <a:ext cx="6096000" cy="457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ounded Rectangle 5"/>
            <p:cNvSpPr/>
            <p:nvPr/>
          </p:nvSpPr>
          <p:spPr>
            <a:xfrm>
              <a:off x="868680" y="2971800"/>
              <a:ext cx="3931920" cy="2834640"/>
            </a:xfrm>
            <a:prstGeom prst="roundRect">
              <a:avLst>
                <a:gd name="adj" fmla="val 32778"/>
              </a:avLst>
            </a:prstGeom>
            <a:solidFill>
              <a:srgbClr val="797979">
                <a:alpha val="60000"/>
              </a:srgbClr>
            </a:solidFill>
            <a:ln>
              <a:noFill/>
            </a:ln>
            <a:effectLst>
              <a:softEdge rad="419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0" name="Picture 2" descr="C:\Users\wea\Documents\GitHub\OpenAudio_blog\2017-03-11 Teensy and Tympan Self Noise\Tympan Self-Noise\IMG_7442-001.JP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85667" l="5000" r="90000">
                          <a14:foregroundMark x1="66167" y1="57667" x2="70083" y2="57111"/>
                          <a14:foregroundMark x1="30000" y1="36778" x2="30000" y2="36778"/>
                          <a14:foregroundMark x1="32333" y1="38333" x2="36333" y2="40889"/>
                          <a14:foregroundMark x1="67917" y1="35333" x2="68833" y2="33333"/>
                          <a14:foregroundMark x1="77500" y1="54111" x2="76667" y2="52333"/>
                          <a14:foregroundMark x1="80083" y1="54889" x2="80583" y2="53333"/>
                          <a14:foregroundMark x1="51833" y1="60111" x2="51333" y2="56111"/>
                          <a14:foregroundMark x1="37583" y1="42111" x2="43167" y2="45778"/>
                          <a14:foregroundMark x1="49250" y1="23778" x2="54583" y2="30222"/>
                          <a14:foregroundMark x1="46583" y1="30111" x2="44583" y2="31778"/>
                          <a14:foregroundMark x1="48250" y1="30778" x2="48417" y2="32556"/>
                          <a14:foregroundMark x1="44333" y1="34000" x2="44417" y2="31667"/>
                          <a14:foregroundMark x1="41750" y1="35222" x2="38583" y2="29778"/>
                          <a14:foregroundMark x1="39583" y1="30000" x2="40667" y2="31222"/>
                          <a14:foregroundMark x1="38750" y1="33444" x2="37750" y2="31444"/>
                          <a14:foregroundMark x1="37167" y1="31889" x2="35833" y2="29667"/>
                          <a14:foregroundMark x1="36417" y1="26444" x2="34750" y2="17556"/>
                          <a14:foregroundMark x1="35250" y1="26667" x2="30750" y2="28000"/>
                          <a14:foregroundMark x1="47833" y1="13000" x2="49500" y2="16667"/>
                          <a14:foregroundMark x1="60167" y1="10111" x2="63417" y2="14556"/>
                          <a14:foregroundMark x1="68750" y1="32889" x2="69500" y2="30222"/>
                          <a14:foregroundMark x1="69417" y1="29556" x2="69167" y2="25889"/>
                          <a14:foregroundMark x1="68917" y1="24889" x2="68000" y2="22444"/>
                          <a14:foregroundMark x1="67500" y1="21444" x2="65667" y2="18444"/>
                          <a14:foregroundMark x1="65500" y1="17889" x2="63583" y2="14556"/>
                          <a14:foregroundMark x1="30500" y1="9444" x2="36083" y2="8000"/>
                          <a14:foregroundMark x1="34917" y1="6444" x2="31500" y2="7778"/>
                          <a14:foregroundMark x1="35000" y1="6667" x2="38583" y2="6778"/>
                          <a14:foregroundMark x1="38417" y1="8111" x2="36250" y2="8111"/>
                          <a14:foregroundMark x1="40667" y1="7889" x2="44750" y2="10222"/>
                          <a14:foregroundMark x1="43250" y1="46222" x2="48083" y2="50444"/>
                          <a14:foregroundMark x1="24667" y1="15667" x2="23750" y2="19000"/>
                          <a14:foregroundMark x1="22750" y1="17667" x2="23500" y2="14778"/>
                          <a14:foregroundMark x1="23417" y1="22667" x2="22750" y2="19333"/>
                          <a14:foregroundMark x1="24667" y1="23556" x2="23750" y2="19444"/>
                          <a14:foregroundMark x1="22583" y1="19111" x2="22833" y2="17333"/>
                          <a14:foregroundMark x1="20833" y1="47111" x2="21417" y2="45333"/>
                          <a14:foregroundMark x1="15000" y1="51556" x2="15333" y2="51000"/>
                          <a14:foregroundMark x1="12167" y1="4222" x2="15417" y2="1667"/>
                          <a14:foregroundMark x1="15250" y1="1778" x2="18333" y2="0"/>
                          <a14:foregroundMark x1="8417" y1="8556" x2="12250" y2="3889"/>
                          <a14:foregroundMark x1="6833" y1="11667" x2="8667" y2="8222"/>
                          <a14:foregroundMark x1="9417" y1="12444" x2="7417" y2="13000"/>
                          <a14:foregroundMark x1="6750" y1="12778" x2="6750" y2="11444"/>
                          <a14:foregroundMark x1="9833" y1="12222" x2="15417" y2="10444"/>
                          <a14:foregroundMark x1="31333" y1="14000" x2="26667" y2="11778"/>
                          <a14:foregroundMark x1="58667" y1="65778" x2="66083" y2="76556"/>
                          <a14:backgroundMark x1="68667" y1="38778" x2="71250" y2="39444"/>
                          <a14:backgroundMark x1="75083" y1="46667" x2="75083" y2="46667"/>
                          <a14:backgroundMark x1="30750" y1="42667" x2="34000" y2="64111"/>
                          <a14:backgroundMark x1="33417" y1="35667" x2="36500" y2="37667"/>
                          <a14:backgroundMark x1="49000" y1="57222" x2="46167" y2="51444"/>
                          <a14:backgroundMark x1="52833" y1="62000" x2="56500" y2="66667"/>
                          <a14:backgroundMark x1="28750" y1="31778" x2="24667" y2="27222"/>
                          <a14:backgroundMark x1="42917" y1="44333" x2="38667" y2="39556"/>
                          <a14:backgroundMark x1="45250" y1="33111" x2="47417" y2="31000"/>
                          <a14:backgroundMark x1="44500" y1="55111" x2="36583" y2="66111"/>
                          <a14:backgroundMark x1="43833" y1="45444" x2="43000" y2="44444"/>
                          <a14:backgroundMark x1="42750" y1="30000" x2="46333" y2="24889"/>
                          <a14:backgroundMark x1="37500" y1="23889" x2="38000" y2="20444"/>
                          <a14:backgroundMark x1="33917" y1="29556" x2="32417" y2="28889"/>
                          <a14:backgroundMark x1="38250" y1="35444" x2="36250" y2="32333"/>
                          <a14:backgroundMark x1="41500" y1="23333" x2="42083" y2="22889"/>
                          <a14:backgroundMark x1="23500" y1="17444" x2="23833" y2="15889"/>
                          <a14:backgroundMark x1="32917" y1="8111" x2="35500" y2="7444"/>
                          <a14:backgroundMark x1="64333" y1="40000" x2="64167" y2="40000"/>
                          <a14:backgroundMark x1="64667" y1="41333" x2="64333" y2="41444"/>
                          <a14:backgroundMark x1="45917" y1="44333" x2="45500" y2="44222"/>
                          <a14:backgroundMark x1="45667" y1="43889" x2="45250" y2="43778"/>
                          <a14:backgroundMark x1="45667" y1="44778" x2="46250" y2="43889"/>
                          <a14:backgroundMark x1="78417" y1="54333" x2="77333" y2="52556"/>
                          <a14:backgroundMark x1="79917" y1="53111" x2="80000" y2="54111"/>
                          <a14:backgroundMark x1="78667" y1="52444" x2="78667" y2="52444"/>
                          <a14:backgroundMark x1="75167" y1="47111" x2="75167" y2="47111"/>
                          <a14:backgroundMark x1="77083" y1="52000" x2="77083" y2="52000"/>
                          <a14:backgroundMark x1="32583" y1="39889" x2="35167" y2="41556"/>
                          <a14:backgroundMark x1="47583" y1="52556" x2="48333" y2="53444"/>
                          <a14:backgroundMark x1="53333" y1="60000" x2="56750" y2="65111"/>
                          <a14:backgroundMark x1="53000" y1="59556" x2="52833" y2="58667"/>
                          <a14:backgroundMark x1="49833" y1="56000" x2="50583" y2="57222"/>
                          <a14:backgroundMark x1="44417" y1="46111" x2="43750" y2="45000"/>
                          <a14:backgroundMark x1="36500" y1="20667" x2="37083" y2="24333"/>
                          <a14:backgroundMark x1="35083" y1="25556" x2="34000" y2="21111"/>
                          <a14:backgroundMark x1="37083" y1="7333" x2="35583" y2="7444"/>
                          <a14:backgroundMark x1="45667" y1="8667" x2="43833" y2="7556"/>
                          <a14:backgroundMark x1="59750" y1="10333" x2="60583" y2="12111"/>
                          <a14:backgroundMark x1="37917" y1="7778" x2="36083" y2="7111"/>
                          <a14:backgroundMark x1="44083" y1="10889" x2="40667" y2="10000"/>
                          <a14:backgroundMark x1="43167" y1="10667" x2="41500" y2="9222"/>
                          <a14:backgroundMark x1="17083" y1="49889" x2="19583" y2="47444"/>
                          <a14:backgroundMark x1="7667" y1="12000" x2="10250" y2="7556"/>
                          <a14:backgroundMark x1="18500" y1="556" x2="17750" y2="3778"/>
                          <a14:backgroundMark x1="18083" y1="889" x2="15000" y2="3111"/>
                          <a14:backgroundMark x1="16583" y1="222" x2="11250" y2="2556"/>
                          <a14:backgroundMark x1="12167" y1="5333" x2="8750" y2="9000"/>
                          <a14:backgroundMark x1="23333" y1="19111" x2="23417" y2="17556"/>
                          <a14:backgroundMark x1="31833" y1="8333" x2="33750" y2="7778"/>
                          <a14:backgroundMark x1="57667" y1="65667" x2="65833" y2="78111"/>
                          <a14:backgroundMark x1="70333" y1="79222" x2="70250" y2="80333"/>
                          <a14:backgroundMark x1="69917" y1="80444" x2="69833" y2="79333"/>
                        </a14:backgroundRemoval>
                      </a14:imgEffect>
                      <a14:imgEffect>
                        <a14:brightnessContrast bright="1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7800" y="914400"/>
              <a:ext cx="6096000" cy="457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9893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758191" y="990600"/>
            <a:ext cx="5520690" cy="3800477"/>
            <a:chOff x="758191" y="990600"/>
            <a:chExt cx="5520690" cy="3800477"/>
          </a:xfrm>
        </p:grpSpPr>
        <p:pic>
          <p:nvPicPr>
            <p:cNvPr id="3078" name="Picture 6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49" r="8649" b="22374"/>
            <a:stretch/>
          </p:blipFill>
          <p:spPr bwMode="auto">
            <a:xfrm>
              <a:off x="758191" y="990600"/>
              <a:ext cx="5520690" cy="38004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991999" y="3581400"/>
              <a:ext cx="2284601" cy="9332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n-US" sz="32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Shorting the</a:t>
              </a:r>
            </a:p>
            <a:p>
              <a:pPr algn="ctr">
                <a:lnSpc>
                  <a:spcPct val="85000"/>
                </a:lnSpc>
              </a:pPr>
              <a:r>
                <a:rPr lang="en-US" sz="3200" b="1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Inputs</a:t>
              </a:r>
              <a:endParaRPr 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5423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572000" y="3581400"/>
            <a:ext cx="4415590" cy="3080084"/>
            <a:chOff x="4572000" y="3581400"/>
            <a:chExt cx="4415590" cy="3080084"/>
          </a:xfrm>
        </p:grpSpPr>
        <p:sp>
          <p:nvSpPr>
            <p:cNvPr id="4" name="Rectangle 3"/>
            <p:cNvSpPr/>
            <p:nvPr/>
          </p:nvSpPr>
          <p:spPr>
            <a:xfrm>
              <a:off x="4572000" y="3581400"/>
              <a:ext cx="4415590" cy="30800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146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468" t="50000" r="7104" b="3738"/>
            <a:stretch/>
          </p:blipFill>
          <p:spPr bwMode="auto">
            <a:xfrm>
              <a:off x="4572000" y="3581400"/>
              <a:ext cx="4415590" cy="30800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7" name="Group 6"/>
          <p:cNvGrpSpPr/>
          <p:nvPr/>
        </p:nvGrpSpPr>
        <p:grpSpPr>
          <a:xfrm>
            <a:off x="152400" y="385012"/>
            <a:ext cx="4539915" cy="3087238"/>
            <a:chOff x="152400" y="385012"/>
            <a:chExt cx="4539915" cy="3087238"/>
          </a:xfrm>
        </p:grpSpPr>
        <p:grpSp>
          <p:nvGrpSpPr>
            <p:cNvPr id="3" name="Group 2"/>
            <p:cNvGrpSpPr/>
            <p:nvPr/>
          </p:nvGrpSpPr>
          <p:grpSpPr>
            <a:xfrm>
              <a:off x="152400" y="385012"/>
              <a:ext cx="4539915" cy="3087238"/>
              <a:chOff x="152400" y="385012"/>
              <a:chExt cx="4539915" cy="3087238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152400" y="385012"/>
                <a:ext cx="4539915" cy="308723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6147" name="Picture 3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301" t="50060" r="7104" b="3570"/>
              <a:stretch/>
            </p:blipFill>
            <p:spPr bwMode="auto">
              <a:xfrm>
                <a:off x="152400" y="385012"/>
                <a:ext cx="4539915" cy="308723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6" name="Right Arrow 5"/>
            <p:cNvSpPr/>
            <p:nvPr/>
          </p:nvSpPr>
          <p:spPr>
            <a:xfrm rot="3124889">
              <a:off x="3894247" y="1995791"/>
              <a:ext cx="457200" cy="304800"/>
            </a:xfrm>
            <a:prstGeom prst="rightArrow">
              <a:avLst/>
            </a:prstGeom>
            <a:solidFill>
              <a:srgbClr val="FFFF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5494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44" name="Group 5443"/>
          <p:cNvGrpSpPr/>
          <p:nvPr/>
        </p:nvGrpSpPr>
        <p:grpSpPr>
          <a:xfrm>
            <a:off x="32464" y="152400"/>
            <a:ext cx="4752746" cy="3031959"/>
            <a:chOff x="32464" y="152400"/>
            <a:chExt cx="4752746" cy="3031959"/>
          </a:xfrm>
        </p:grpSpPr>
        <p:sp>
          <p:nvSpPr>
            <p:cNvPr id="2" name="Rectangle 1"/>
            <p:cNvSpPr/>
            <p:nvPr/>
          </p:nvSpPr>
          <p:spPr>
            <a:xfrm>
              <a:off x="76200" y="152400"/>
              <a:ext cx="4709010" cy="30319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4660231" y="533400"/>
              <a:ext cx="0" cy="213360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 rot="16200000">
              <a:off x="4042218" y="1456593"/>
              <a:ext cx="120898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Lower is Better</a:t>
              </a:r>
              <a:endParaRPr 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465" name="Picture 345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63" t="4461" r="52145" b="51807"/>
            <a:stretch/>
          </p:blipFill>
          <p:spPr bwMode="auto">
            <a:xfrm>
              <a:off x="32464" y="228600"/>
              <a:ext cx="4475747" cy="29116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5445" name="Group 5444"/>
          <p:cNvGrpSpPr/>
          <p:nvPr/>
        </p:nvGrpSpPr>
        <p:grpSpPr>
          <a:xfrm>
            <a:off x="4114800" y="3429000"/>
            <a:ext cx="4709012" cy="3031959"/>
            <a:chOff x="4114800" y="3429000"/>
            <a:chExt cx="4709012" cy="3031959"/>
          </a:xfrm>
        </p:grpSpPr>
        <p:sp>
          <p:nvSpPr>
            <p:cNvPr id="5" name="Rectangle 4"/>
            <p:cNvSpPr/>
            <p:nvPr/>
          </p:nvSpPr>
          <p:spPr>
            <a:xfrm>
              <a:off x="4114800" y="3429000"/>
              <a:ext cx="4709012" cy="30319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8698831" y="3810000"/>
              <a:ext cx="0" cy="2133600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 rot="16200000">
              <a:off x="8063988" y="4733193"/>
              <a:ext cx="1242648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Higher is Better</a:t>
              </a:r>
              <a:endParaRPr 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467" name="Picture 347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3377" r="7105" b="51265"/>
            <a:stretch/>
          </p:blipFill>
          <p:spPr bwMode="auto">
            <a:xfrm>
              <a:off x="4114800" y="3441032"/>
              <a:ext cx="4572000" cy="30199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94619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21</Words>
  <Application>Microsoft Office PowerPoint</Application>
  <PresentationFormat>On-screen Show (4:3)</PresentationFormat>
  <Paragraphs>13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Chip Audette</dc:creator>
  <cp:lastModifiedBy>Chip Audette</cp:lastModifiedBy>
  <cp:revision>15</cp:revision>
  <dcterms:created xsi:type="dcterms:W3CDTF">2006-08-16T00:00:00Z</dcterms:created>
  <dcterms:modified xsi:type="dcterms:W3CDTF">2017-03-15T03:10:31Z</dcterms:modified>
</cp:coreProperties>
</file>

<file path=docProps/thumbnail.jpeg>
</file>